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4" r:id="rId12"/>
    <p:sldId id="268" r:id="rId13"/>
    <p:sldId id="265" r:id="rId14"/>
    <p:sldId id="270" r:id="rId15"/>
    <p:sldId id="267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e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1696" y="1268760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Отчет о деятельности волонтерского отряда</a:t>
            </a:r>
            <a:br>
              <a:rPr lang="ru-RU" sz="49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9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«Эра Милосердия»</a:t>
            </a:r>
            <a:br>
              <a:rPr lang="ru-RU" sz="49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943" y="4509120"/>
            <a:ext cx="740664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25874"/>
            <a:ext cx="3456384" cy="313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2767421"/>
            <a:ext cx="6120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2017-2018 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3840675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День туризма</a:t>
            </a:r>
            <a:br>
              <a:rPr lang="ru-RU" dirty="0"/>
            </a:br>
            <a:r>
              <a:rPr lang="ru-RU" dirty="0"/>
              <a:t>(14 апреля)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10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7119573" cy="53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17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Акция «Доноры костного мозга»(15 апреля)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3997176" cy="53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333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142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Встреча с ветеранами труда ЧГМА</a:t>
            </a:r>
            <a:br>
              <a:rPr lang="ru-RU" dirty="0"/>
            </a:br>
            <a:r>
              <a:rPr lang="ru-RU" dirty="0"/>
              <a:t>(22 апреля)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76872"/>
            <a:ext cx="5823908" cy="436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13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98D0E-B2AF-E34D-B7B7-7DF86195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606" y="614816"/>
            <a:ext cx="7777081" cy="936397"/>
          </a:xfrm>
        </p:spPr>
        <p:txBody>
          <a:bodyPr>
            <a:normAutofit fontScale="90000"/>
          </a:bodyPr>
          <a:lstStyle/>
          <a:p>
            <a:r>
              <a:rPr lang="ru-RU" sz="3600"/>
              <a:t>141 год со дня рождения Святителя Луки</a:t>
            </a:r>
            <a:br>
              <a:rPr lang="ru-RU" sz="3600"/>
            </a:br>
            <a:r>
              <a:rPr lang="ru-RU" sz="3600"/>
              <a:t>Был показан фильм для 1-4 курсов</a:t>
            </a:r>
            <a:r>
              <a:rPr lang="ru-RU"/>
              <a:t>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B1987AC-F19C-FB46-8DEC-A846A4D72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69" y="169545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5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476672"/>
            <a:ext cx="7498080" cy="7416824"/>
          </a:xfrm>
        </p:spPr>
        <p:txBody>
          <a:bodyPr>
            <a:normAutofit/>
          </a:bodyPr>
          <a:lstStyle/>
          <a:p>
            <a:r>
              <a:rPr lang="ru-RU" dirty="0"/>
              <a:t>Проведение лекции "Вред курения" в школе №22 (14 ноября)</a:t>
            </a:r>
          </a:p>
          <a:p>
            <a:r>
              <a:rPr lang="ru-RU" dirty="0"/>
              <a:t>Конференция "Духовная миссия медицины« (7 декабря)</a:t>
            </a:r>
          </a:p>
          <a:p>
            <a:r>
              <a:rPr lang="ru-RU" dirty="0"/>
              <a:t>Встреча с отцом Виктором (14 апреля)</a:t>
            </a:r>
          </a:p>
          <a:p>
            <a:r>
              <a:rPr lang="ru-RU" dirty="0"/>
              <a:t>Цикл встреч с православным священником «Православие о любви, браке, семье»</a:t>
            </a:r>
          </a:p>
        </p:txBody>
      </p:sp>
    </p:spTree>
    <p:extLst>
      <p:ext uri="{BB962C8B-B14F-4D97-AF65-F5344CB8AC3E}">
        <p14:creationId xmlns:p14="http://schemas.microsoft.com/office/powerpoint/2010/main" val="253401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8100" y="2967335"/>
            <a:ext cx="6987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6621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84E81-94A1-7E49-8624-5A6C7C35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765" y="257315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/>
              <a:t>Отряд на посвящении первокурсников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946E3E1-BBEC-4247-8A94-B8A67DFB2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8" y="4021662"/>
            <a:ext cx="3472987" cy="260835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4171D41D-6160-1D48-AD4B-1D03B79DD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7" y="957779"/>
            <a:ext cx="3472987" cy="2934919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9324516A-560A-C546-B47D-E56BF0E85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62" y="1989662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8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2564904"/>
            <a:ext cx="8568952" cy="1143000"/>
          </a:xfrm>
        </p:spPr>
        <p:txBody>
          <a:bodyPr>
            <a:noAutofit/>
          </a:bodyPr>
          <a:lstStyle/>
          <a:p>
            <a:pPr algn="ctr"/>
            <a:r>
              <a:rPr lang="ru-RU" sz="5400" dirty="0"/>
              <a:t>Прохождение обучения </a:t>
            </a:r>
            <a:br>
              <a:rPr lang="ru-RU" sz="5400" dirty="0"/>
            </a:br>
            <a:r>
              <a:rPr lang="ru-RU" sz="5400" dirty="0"/>
              <a:t>по уходу за детьми раннего детского возраста</a:t>
            </a:r>
            <a:br>
              <a:rPr lang="ru-RU" sz="5400" dirty="0"/>
            </a:br>
            <a:r>
              <a:rPr lang="ru-RU" sz="5400" dirty="0"/>
              <a:t>(20 сентября , 18 ноября )</a:t>
            </a:r>
          </a:p>
        </p:txBody>
      </p:sp>
    </p:spTree>
    <p:extLst>
      <p:ext uri="{BB962C8B-B14F-4D97-AF65-F5344CB8AC3E}">
        <p14:creationId xmlns:p14="http://schemas.microsoft.com/office/powerpoint/2010/main" val="95106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110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81"/>
            <a:ext cx="9144000" cy="689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20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/>
              <a:t>Акция по сахарному диабету</a:t>
            </a:r>
            <a:br>
              <a:rPr lang="ru-RU" sz="4400" dirty="0"/>
            </a:br>
            <a:r>
              <a:rPr lang="ru-RU" sz="4400" dirty="0"/>
              <a:t>(15 ноября)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2564904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48880"/>
            <a:ext cx="3498056" cy="39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56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54868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Фестиваль </a:t>
            </a:r>
            <a:br>
              <a:rPr lang="ru-RU" dirty="0"/>
            </a:br>
            <a:r>
              <a:rPr lang="ru-RU" dirty="0"/>
              <a:t>«Вместе мы сможем больше»</a:t>
            </a:r>
            <a:br>
              <a:rPr lang="ru-RU" dirty="0"/>
            </a:br>
            <a:r>
              <a:rPr lang="ru-RU" dirty="0"/>
              <a:t>(14 декабря)</a:t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03" y="1844824"/>
            <a:ext cx="806489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076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Поездки в отделение паллиативной помощь в</a:t>
            </a:r>
            <a:br>
              <a:rPr lang="ru-RU" dirty="0"/>
            </a:br>
            <a:r>
              <a:rPr lang="ru-RU" dirty="0"/>
              <a:t> ГУЗ ГКБ№2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6116017" cy="458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613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Поездки в отделение отказников в КДКБ на Шилова , 48</a:t>
            </a:r>
          </a:p>
        </p:txBody>
      </p:sp>
      <p:pic>
        <p:nvPicPr>
          <p:cNvPr id="112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5976664" cy="44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8922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Солнцестояние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34</TotalTime>
  <Words>108</Words>
  <Application>Microsoft Office PowerPoint</Application>
  <PresentationFormat>Экран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Отчет о деятельности волонтерского отряда  «Эра Милосердия» </vt:lpstr>
      <vt:lpstr>Отряд на посвящении первокурсников</vt:lpstr>
      <vt:lpstr>Прохождение обучения  по уходу за детьми раннего детского возраста (20 сентября , 18 ноября )</vt:lpstr>
      <vt:lpstr>Презентация PowerPoint</vt:lpstr>
      <vt:lpstr>Презентация PowerPoint</vt:lpstr>
      <vt:lpstr>Акция по сахарному диабету (15 ноября)</vt:lpstr>
      <vt:lpstr>Фестиваль  «Вместе мы сможем больше» (14 декабря) </vt:lpstr>
      <vt:lpstr>Поездки в отделение паллиативной помощь в  ГУЗ ГКБ№2</vt:lpstr>
      <vt:lpstr>Поездки в отделение отказников в КДКБ на Шилова , 48</vt:lpstr>
      <vt:lpstr>День туризма (14 апреля)</vt:lpstr>
      <vt:lpstr>Презентация PowerPoint</vt:lpstr>
      <vt:lpstr>Акция «Доноры костного мозга»(15 апреля) </vt:lpstr>
      <vt:lpstr>Встреча с ветеранами труда ЧГМА (22 апреля) </vt:lpstr>
      <vt:lpstr>141 год со дня рождения Святителя Луки Был показан фильм для 1-4 курсов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деятельности волонтерского отряда  «Эра Милосердия» </dc:title>
  <dc:creator>User</dc:creator>
  <cp:lastModifiedBy>User</cp:lastModifiedBy>
  <cp:revision>6</cp:revision>
  <dcterms:created xsi:type="dcterms:W3CDTF">2018-05-23T14:08:39Z</dcterms:created>
  <dcterms:modified xsi:type="dcterms:W3CDTF">2018-05-24T07:40:32Z</dcterms:modified>
</cp:coreProperties>
</file>